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2" r:id="rId3"/>
    <p:sldId id="266" r:id="rId4"/>
    <p:sldId id="257" r:id="rId5"/>
    <p:sldId id="258" r:id="rId6"/>
    <p:sldId id="259" r:id="rId7"/>
    <p:sldId id="261" r:id="rId8"/>
    <p:sldId id="263" r:id="rId9"/>
    <p:sldId id="264" r:id="rId10"/>
    <p:sldId id="265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838770-CCDE-4DCD-9165-BCDF6D535626}" v="61" dt="2022-03-25T08:59:54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Dunne" userId="848f54aaecfd3ba5" providerId="LiveId" clId="{B0838770-CCDE-4DCD-9165-BCDF6D535626}"/>
    <pc:docChg chg="undo custSel addSld modSld sldOrd">
      <pc:chgData name="Michael Dunne" userId="848f54aaecfd3ba5" providerId="LiveId" clId="{B0838770-CCDE-4DCD-9165-BCDF6D535626}" dt="2022-03-25T09:17:49.610" v="1551" actId="20577"/>
      <pc:docMkLst>
        <pc:docMk/>
      </pc:docMkLst>
      <pc:sldChg chg="addSp delSp modSp mod setBg addAnim">
        <pc:chgData name="Michael Dunne" userId="848f54aaecfd3ba5" providerId="LiveId" clId="{B0838770-CCDE-4DCD-9165-BCDF6D535626}" dt="2022-03-25T08:26:22.246" v="860" actId="1076"/>
        <pc:sldMkLst>
          <pc:docMk/>
          <pc:sldMk cId="3869530770" sldId="256"/>
        </pc:sldMkLst>
        <pc:spChg chg="mod">
          <ac:chgData name="Michael Dunne" userId="848f54aaecfd3ba5" providerId="LiveId" clId="{B0838770-CCDE-4DCD-9165-BCDF6D535626}" dt="2022-03-25T08:26:22.246" v="860" actId="1076"/>
          <ac:spMkLst>
            <pc:docMk/>
            <pc:sldMk cId="3869530770" sldId="256"/>
            <ac:spMk id="2" creationId="{42A8668B-A28B-4273-A325-8C281C649E85}"/>
          </ac:spMkLst>
        </pc:spChg>
        <pc:spChg chg="del mod">
          <ac:chgData name="Michael Dunne" userId="848f54aaecfd3ba5" providerId="LiveId" clId="{B0838770-CCDE-4DCD-9165-BCDF6D535626}" dt="2022-03-25T08:02:16.740" v="182" actId="478"/>
          <ac:spMkLst>
            <pc:docMk/>
            <pc:sldMk cId="3869530770" sldId="256"/>
            <ac:spMk id="3" creationId="{42720E3B-3BEA-47C4-912D-B9E6BA7DB3BA}"/>
          </ac:spMkLst>
        </pc:spChg>
        <pc:picChg chg="add">
          <ac:chgData name="Michael Dunne" userId="848f54aaecfd3ba5" providerId="LiveId" clId="{B0838770-CCDE-4DCD-9165-BCDF6D535626}" dt="2022-03-25T08:02:27.794" v="183" actId="26606"/>
          <ac:picMkLst>
            <pc:docMk/>
            <pc:sldMk cId="3869530770" sldId="256"/>
            <ac:picMk id="71" creationId="{37E2C1BD-D196-4F85-B655-BE0D556B49A7}"/>
          </ac:picMkLst>
        </pc:picChg>
        <pc:picChg chg="add mod">
          <ac:chgData name="Michael Dunne" userId="848f54aaecfd3ba5" providerId="LiveId" clId="{B0838770-CCDE-4DCD-9165-BCDF6D535626}" dt="2022-03-25T08:02:27.794" v="183" actId="26606"/>
          <ac:picMkLst>
            <pc:docMk/>
            <pc:sldMk cId="3869530770" sldId="256"/>
            <ac:picMk id="1026" creationId="{DF750777-F356-4BCD-82F2-991A35B65687}"/>
          </ac:picMkLst>
        </pc:picChg>
      </pc:sldChg>
      <pc:sldChg chg="addSp delSp modSp new mod setBg">
        <pc:chgData name="Michael Dunne" userId="848f54aaecfd3ba5" providerId="LiveId" clId="{B0838770-CCDE-4DCD-9165-BCDF6D535626}" dt="2022-03-25T09:00:07.985" v="1473" actId="26606"/>
        <pc:sldMkLst>
          <pc:docMk/>
          <pc:sldMk cId="3639646462" sldId="257"/>
        </pc:sldMkLst>
        <pc:spChg chg="mod">
          <ac:chgData name="Michael Dunne" userId="848f54aaecfd3ba5" providerId="LiveId" clId="{B0838770-CCDE-4DCD-9165-BCDF6D535626}" dt="2022-03-25T09:00:07.985" v="1473" actId="26606"/>
          <ac:spMkLst>
            <pc:docMk/>
            <pc:sldMk cId="3639646462" sldId="257"/>
            <ac:spMk id="2" creationId="{D05F361C-DBB4-40FC-AA27-435FA9F0CC1B}"/>
          </ac:spMkLst>
        </pc:spChg>
        <pc:spChg chg="del mod">
          <ac:chgData name="Michael Dunne" userId="848f54aaecfd3ba5" providerId="LiveId" clId="{B0838770-CCDE-4DCD-9165-BCDF6D535626}" dt="2022-03-25T08:56:41.560" v="1448" actId="26606"/>
          <ac:spMkLst>
            <pc:docMk/>
            <pc:sldMk cId="3639646462" sldId="257"/>
            <ac:spMk id="3" creationId="{40CCDE86-C32B-4FD0-9D49-A2DDC56FEAD5}"/>
          </ac:spMkLst>
        </pc:spChg>
        <pc:graphicFrameChg chg="add mod modGraphic">
          <ac:chgData name="Michael Dunne" userId="848f54aaecfd3ba5" providerId="LiveId" clId="{B0838770-CCDE-4DCD-9165-BCDF6D535626}" dt="2022-03-25T09:00:07.985" v="1473" actId="26606"/>
          <ac:graphicFrameMkLst>
            <pc:docMk/>
            <pc:sldMk cId="3639646462" sldId="257"/>
            <ac:graphicFrameMk id="14" creationId="{1B981959-7D6B-3AAF-1DE1-45FD82BEA48D}"/>
          </ac:graphicFrameMkLst>
        </pc:graphicFrameChg>
        <pc:picChg chg="add del">
          <ac:chgData name="Michael Dunne" userId="848f54aaecfd3ba5" providerId="LiveId" clId="{B0838770-CCDE-4DCD-9165-BCDF6D535626}" dt="2022-03-25T08:56:39.593" v="1445" actId="26606"/>
          <ac:picMkLst>
            <pc:docMk/>
            <pc:sldMk cId="3639646462" sldId="257"/>
            <ac:picMk id="5" creationId="{99C04BB2-01DA-524C-D60F-FBD3A76313D6}"/>
          </ac:picMkLst>
        </pc:picChg>
        <pc:picChg chg="add del">
          <ac:chgData name="Michael Dunne" userId="848f54aaecfd3ba5" providerId="LiveId" clId="{B0838770-CCDE-4DCD-9165-BCDF6D535626}" dt="2022-03-25T08:56:39.593" v="1445" actId="26606"/>
          <ac:picMkLst>
            <pc:docMk/>
            <pc:sldMk cId="3639646462" sldId="257"/>
            <ac:picMk id="9" creationId="{4EC70CA5-9B62-42AF-90CB-883CE4ECC58A}"/>
          </ac:picMkLst>
        </pc:picChg>
        <pc:picChg chg="add del">
          <ac:chgData name="Michael Dunne" userId="848f54aaecfd3ba5" providerId="LiveId" clId="{B0838770-CCDE-4DCD-9165-BCDF6D535626}" dt="2022-03-25T08:56:41.473" v="1447" actId="26606"/>
          <ac:picMkLst>
            <pc:docMk/>
            <pc:sldMk cId="3639646462" sldId="257"/>
            <ac:picMk id="11" creationId="{3ECC8891-BCA6-8E5B-DE8C-0BA34E31C31F}"/>
          </ac:picMkLst>
        </pc:picChg>
        <pc:picChg chg="add del">
          <ac:chgData name="Michael Dunne" userId="848f54aaecfd3ba5" providerId="LiveId" clId="{B0838770-CCDE-4DCD-9165-BCDF6D535626}" dt="2022-03-25T09:00:07.985" v="1473" actId="26606"/>
          <ac:picMkLst>
            <pc:docMk/>
            <pc:sldMk cId="3639646462" sldId="257"/>
            <ac:picMk id="13" creationId="{E733C38E-B223-44FB-BB9B-F8BD566EC865}"/>
          </ac:picMkLst>
        </pc:picChg>
        <pc:picChg chg="add">
          <ac:chgData name="Michael Dunne" userId="848f54aaecfd3ba5" providerId="LiveId" clId="{B0838770-CCDE-4DCD-9165-BCDF6D535626}" dt="2022-03-25T09:00:07.985" v="1473" actId="26606"/>
          <ac:picMkLst>
            <pc:docMk/>
            <pc:sldMk cId="3639646462" sldId="257"/>
            <ac:picMk id="19" creationId="{DE4A6BFE-B493-4A37-A39F-4FEE8785944F}"/>
          </ac:picMkLst>
        </pc:picChg>
      </pc:sldChg>
      <pc:sldChg chg="modSp new mod">
        <pc:chgData name="Michael Dunne" userId="848f54aaecfd3ba5" providerId="LiveId" clId="{B0838770-CCDE-4DCD-9165-BCDF6D535626}" dt="2022-03-25T08:07:28.382" v="294" actId="20577"/>
        <pc:sldMkLst>
          <pc:docMk/>
          <pc:sldMk cId="3064377792" sldId="258"/>
        </pc:sldMkLst>
        <pc:spChg chg="mod">
          <ac:chgData name="Michael Dunne" userId="848f54aaecfd3ba5" providerId="LiveId" clId="{B0838770-CCDE-4DCD-9165-BCDF6D535626}" dt="2022-03-25T08:07:28.382" v="294" actId="20577"/>
          <ac:spMkLst>
            <pc:docMk/>
            <pc:sldMk cId="3064377792" sldId="258"/>
            <ac:spMk id="2" creationId="{514C13B3-6DC8-485E-B2F5-35D4EDE11814}"/>
          </ac:spMkLst>
        </pc:spChg>
        <pc:spChg chg="mod">
          <ac:chgData name="Michael Dunne" userId="848f54aaecfd3ba5" providerId="LiveId" clId="{B0838770-CCDE-4DCD-9165-BCDF6D535626}" dt="2022-03-25T07:58:07.764" v="9"/>
          <ac:spMkLst>
            <pc:docMk/>
            <pc:sldMk cId="3064377792" sldId="258"/>
            <ac:spMk id="3" creationId="{9C4FFDF1-EF10-4038-83A0-ED4F6DCB16EA}"/>
          </ac:spMkLst>
        </pc:spChg>
      </pc:sldChg>
      <pc:sldChg chg="modSp new mod">
        <pc:chgData name="Michael Dunne" userId="848f54aaecfd3ba5" providerId="LiveId" clId="{B0838770-CCDE-4DCD-9165-BCDF6D535626}" dt="2022-03-25T08:26:56.418" v="872" actId="313"/>
        <pc:sldMkLst>
          <pc:docMk/>
          <pc:sldMk cId="3159806645" sldId="259"/>
        </pc:sldMkLst>
        <pc:spChg chg="mod">
          <ac:chgData name="Michael Dunne" userId="848f54aaecfd3ba5" providerId="LiveId" clId="{B0838770-CCDE-4DCD-9165-BCDF6D535626}" dt="2022-03-25T08:26:56.418" v="872" actId="313"/>
          <ac:spMkLst>
            <pc:docMk/>
            <pc:sldMk cId="3159806645" sldId="259"/>
            <ac:spMk id="2" creationId="{F4E6288B-DEDB-4201-8403-31B7F455663B}"/>
          </ac:spMkLst>
        </pc:spChg>
        <pc:spChg chg="mod">
          <ac:chgData name="Michael Dunne" userId="848f54aaecfd3ba5" providerId="LiveId" clId="{B0838770-CCDE-4DCD-9165-BCDF6D535626}" dt="2022-03-25T07:58:07.764" v="9"/>
          <ac:spMkLst>
            <pc:docMk/>
            <pc:sldMk cId="3159806645" sldId="259"/>
            <ac:spMk id="3" creationId="{3ACD79FC-C32B-41C3-9BD8-1D3760AA4C82}"/>
          </ac:spMkLst>
        </pc:spChg>
      </pc:sldChg>
      <pc:sldChg chg="modSp new mod ord">
        <pc:chgData name="Michael Dunne" userId="848f54aaecfd3ba5" providerId="LiveId" clId="{B0838770-CCDE-4DCD-9165-BCDF6D535626}" dt="2022-03-25T09:17:49.610" v="1551" actId="20577"/>
        <pc:sldMkLst>
          <pc:docMk/>
          <pc:sldMk cId="1900361748" sldId="260"/>
        </pc:sldMkLst>
        <pc:spChg chg="mod">
          <ac:chgData name="Michael Dunne" userId="848f54aaecfd3ba5" providerId="LiveId" clId="{B0838770-CCDE-4DCD-9165-BCDF6D535626}" dt="2022-03-25T08:18:21.715" v="627" actId="20577"/>
          <ac:spMkLst>
            <pc:docMk/>
            <pc:sldMk cId="1900361748" sldId="260"/>
            <ac:spMk id="2" creationId="{35E43817-CF31-445C-954D-C547D1F79F3B}"/>
          </ac:spMkLst>
        </pc:spChg>
        <pc:spChg chg="mod">
          <ac:chgData name="Michael Dunne" userId="848f54aaecfd3ba5" providerId="LiveId" clId="{B0838770-CCDE-4DCD-9165-BCDF6D535626}" dt="2022-03-25T09:17:49.610" v="1551" actId="20577"/>
          <ac:spMkLst>
            <pc:docMk/>
            <pc:sldMk cId="1900361748" sldId="260"/>
            <ac:spMk id="3" creationId="{8E096078-676A-464A-A610-70413AFDA9F4}"/>
          </ac:spMkLst>
        </pc:spChg>
      </pc:sldChg>
      <pc:sldChg chg="modSp new mod">
        <pc:chgData name="Michael Dunne" userId="848f54aaecfd3ba5" providerId="LiveId" clId="{B0838770-CCDE-4DCD-9165-BCDF6D535626}" dt="2022-03-25T08:16:27.526" v="435" actId="14100"/>
        <pc:sldMkLst>
          <pc:docMk/>
          <pc:sldMk cId="4258325257" sldId="261"/>
        </pc:sldMkLst>
        <pc:spChg chg="mod">
          <ac:chgData name="Michael Dunne" userId="848f54aaecfd3ba5" providerId="LiveId" clId="{B0838770-CCDE-4DCD-9165-BCDF6D535626}" dt="2022-03-25T08:16:27.526" v="435" actId="14100"/>
          <ac:spMkLst>
            <pc:docMk/>
            <pc:sldMk cId="4258325257" sldId="261"/>
            <ac:spMk id="2" creationId="{A0213BB2-66DA-4DDD-9AA3-D70A17EB9418}"/>
          </ac:spMkLst>
        </pc:spChg>
        <pc:spChg chg="mod">
          <ac:chgData name="Michael Dunne" userId="848f54aaecfd3ba5" providerId="LiveId" clId="{B0838770-CCDE-4DCD-9165-BCDF6D535626}" dt="2022-03-25T07:58:07.764" v="9"/>
          <ac:spMkLst>
            <pc:docMk/>
            <pc:sldMk cId="4258325257" sldId="261"/>
            <ac:spMk id="3" creationId="{04F396A2-4400-4299-9941-F5B1DE44E96C}"/>
          </ac:spMkLst>
        </pc:spChg>
      </pc:sldChg>
      <pc:sldChg chg="addSp delSp modSp add mod setBg addAnim">
        <pc:chgData name="Michael Dunne" userId="848f54aaecfd3ba5" providerId="LiveId" clId="{B0838770-CCDE-4DCD-9165-BCDF6D535626}" dt="2022-03-25T08:26:45.789" v="871" actId="14100"/>
        <pc:sldMkLst>
          <pc:docMk/>
          <pc:sldMk cId="109491762" sldId="262"/>
        </pc:sldMkLst>
        <pc:spChg chg="mod">
          <ac:chgData name="Michael Dunne" userId="848f54aaecfd3ba5" providerId="LiveId" clId="{B0838770-CCDE-4DCD-9165-BCDF6D535626}" dt="2022-03-25T08:26:45.789" v="871" actId="14100"/>
          <ac:spMkLst>
            <pc:docMk/>
            <pc:sldMk cId="109491762" sldId="262"/>
            <ac:spMk id="2" creationId="{42A8668B-A28B-4273-A325-8C281C649E85}"/>
          </ac:spMkLst>
        </pc:spChg>
        <pc:spChg chg="del mod">
          <ac:chgData name="Michael Dunne" userId="848f54aaecfd3ba5" providerId="LiveId" clId="{B0838770-CCDE-4DCD-9165-BCDF6D535626}" dt="2022-03-25T08:02:47.961" v="194" actId="478"/>
          <ac:spMkLst>
            <pc:docMk/>
            <pc:sldMk cId="109491762" sldId="262"/>
            <ac:spMk id="3" creationId="{42720E3B-3BEA-47C4-912D-B9E6BA7DB3BA}"/>
          </ac:spMkLst>
        </pc:spChg>
        <pc:picChg chg="add mod">
          <ac:chgData name="Michael Dunne" userId="848f54aaecfd3ba5" providerId="LiveId" clId="{B0838770-CCDE-4DCD-9165-BCDF6D535626}" dt="2022-03-25T08:05:10.157" v="203" actId="14100"/>
          <ac:picMkLst>
            <pc:docMk/>
            <pc:sldMk cId="109491762" sldId="262"/>
            <ac:picMk id="4" creationId="{9A9B6E90-68F4-26F5-12B4-51C37746705E}"/>
          </ac:picMkLst>
        </pc:picChg>
        <pc:picChg chg="add del">
          <ac:chgData name="Michael Dunne" userId="848f54aaecfd3ba5" providerId="LiveId" clId="{B0838770-CCDE-4DCD-9165-BCDF6D535626}" dt="2022-03-25T08:04:58.962" v="201" actId="26606"/>
          <ac:picMkLst>
            <pc:docMk/>
            <pc:sldMk cId="109491762" sldId="262"/>
            <ac:picMk id="8" creationId="{37E2C1BD-D196-4F85-B655-BE0D556B49A7}"/>
          </ac:picMkLst>
        </pc:picChg>
        <pc:picChg chg="add">
          <ac:chgData name="Michael Dunne" userId="848f54aaecfd3ba5" providerId="LiveId" clId="{B0838770-CCDE-4DCD-9165-BCDF6D535626}" dt="2022-03-25T08:04:58.962" v="201" actId="26606"/>
          <ac:picMkLst>
            <pc:docMk/>
            <pc:sldMk cId="109491762" sldId="262"/>
            <ac:picMk id="71" creationId="{987B2E8F-2A7B-49DE-8FA7-DF6F7E5061A0}"/>
          </ac:picMkLst>
        </pc:picChg>
        <pc:picChg chg="add mod">
          <ac:chgData name="Michael Dunne" userId="848f54aaecfd3ba5" providerId="LiveId" clId="{B0838770-CCDE-4DCD-9165-BCDF6D535626}" dt="2022-03-25T08:05:13.245" v="204" actId="14100"/>
          <ac:picMkLst>
            <pc:docMk/>
            <pc:sldMk cId="109491762" sldId="262"/>
            <ac:picMk id="2050" creationId="{29B89D55-77FD-40DC-BEAA-781BAC7BB0E7}"/>
          </ac:picMkLst>
        </pc:picChg>
      </pc:sldChg>
      <pc:sldChg chg="modSp add mod">
        <pc:chgData name="Michael Dunne" userId="848f54aaecfd3ba5" providerId="LiveId" clId="{B0838770-CCDE-4DCD-9165-BCDF6D535626}" dt="2022-03-25T08:17:02.681" v="516" actId="313"/>
        <pc:sldMkLst>
          <pc:docMk/>
          <pc:sldMk cId="4268054454" sldId="263"/>
        </pc:sldMkLst>
        <pc:spChg chg="mod">
          <ac:chgData name="Michael Dunne" userId="848f54aaecfd3ba5" providerId="LiveId" clId="{B0838770-CCDE-4DCD-9165-BCDF6D535626}" dt="2022-03-25T08:17:02.681" v="516" actId="313"/>
          <ac:spMkLst>
            <pc:docMk/>
            <pc:sldMk cId="4268054454" sldId="263"/>
            <ac:spMk id="2" creationId="{A0213BB2-66DA-4DDD-9AA3-D70A17EB9418}"/>
          </ac:spMkLst>
        </pc:spChg>
      </pc:sldChg>
      <pc:sldChg chg="modSp add mod">
        <pc:chgData name="Michael Dunne" userId="848f54aaecfd3ba5" providerId="LiveId" clId="{B0838770-CCDE-4DCD-9165-BCDF6D535626}" dt="2022-03-25T09:01:02.265" v="1499" actId="14100"/>
        <pc:sldMkLst>
          <pc:docMk/>
          <pc:sldMk cId="2003082455" sldId="264"/>
        </pc:sldMkLst>
        <pc:spChg chg="mod">
          <ac:chgData name="Michael Dunne" userId="848f54aaecfd3ba5" providerId="LiveId" clId="{B0838770-CCDE-4DCD-9165-BCDF6D535626}" dt="2022-03-25T09:01:02.265" v="1499" actId="14100"/>
          <ac:spMkLst>
            <pc:docMk/>
            <pc:sldMk cId="2003082455" sldId="264"/>
            <ac:spMk id="2" creationId="{A0213BB2-66DA-4DDD-9AA3-D70A17EB9418}"/>
          </ac:spMkLst>
        </pc:spChg>
      </pc:sldChg>
      <pc:sldChg chg="modSp add mod">
        <pc:chgData name="Michael Dunne" userId="848f54aaecfd3ba5" providerId="LiveId" clId="{B0838770-CCDE-4DCD-9165-BCDF6D535626}" dt="2022-03-25T08:29:12.149" v="1006" actId="5793"/>
        <pc:sldMkLst>
          <pc:docMk/>
          <pc:sldMk cId="4012836956" sldId="265"/>
        </pc:sldMkLst>
        <pc:spChg chg="mod">
          <ac:chgData name="Michael Dunne" userId="848f54aaecfd3ba5" providerId="LiveId" clId="{B0838770-CCDE-4DCD-9165-BCDF6D535626}" dt="2022-03-25T08:29:12.149" v="1006" actId="5793"/>
          <ac:spMkLst>
            <pc:docMk/>
            <pc:sldMk cId="4012836956" sldId="265"/>
            <ac:spMk id="2" creationId="{A0213BB2-66DA-4DDD-9AA3-D70A17EB9418}"/>
          </ac:spMkLst>
        </pc:spChg>
      </pc:sldChg>
      <pc:sldChg chg="addSp delSp modSp add mod ord setBg addAnim delAnim">
        <pc:chgData name="Michael Dunne" userId="848f54aaecfd3ba5" providerId="LiveId" clId="{B0838770-CCDE-4DCD-9165-BCDF6D535626}" dt="2022-03-25T08:59:35.614" v="1469" actId="14100"/>
        <pc:sldMkLst>
          <pc:docMk/>
          <pc:sldMk cId="809826840" sldId="266"/>
        </pc:sldMkLst>
        <pc:spChg chg="mod">
          <ac:chgData name="Michael Dunne" userId="848f54aaecfd3ba5" providerId="LiveId" clId="{B0838770-CCDE-4DCD-9165-BCDF6D535626}" dt="2022-03-25T08:59:06.779" v="1462" actId="26606"/>
          <ac:spMkLst>
            <pc:docMk/>
            <pc:sldMk cId="809826840" sldId="266"/>
            <ac:spMk id="2" creationId="{D05F361C-DBB4-40FC-AA27-435FA9F0CC1B}"/>
          </ac:spMkLst>
        </pc:spChg>
        <pc:spChg chg="mod">
          <ac:chgData name="Michael Dunne" userId="848f54aaecfd3ba5" providerId="LiveId" clId="{B0838770-CCDE-4DCD-9165-BCDF6D535626}" dt="2022-03-25T08:59:06.779" v="1462" actId="26606"/>
          <ac:spMkLst>
            <pc:docMk/>
            <pc:sldMk cId="809826840" sldId="266"/>
            <ac:spMk id="3" creationId="{40CCDE86-C32B-4FD0-9D49-A2DDC56FEAD5}"/>
          </ac:spMkLst>
        </pc:spChg>
        <pc:spChg chg="add del">
          <ac:chgData name="Michael Dunne" userId="848f54aaecfd3ba5" providerId="LiveId" clId="{B0838770-CCDE-4DCD-9165-BCDF6D535626}" dt="2022-03-25T08:42:31.744" v="1035" actId="26606"/>
          <ac:spMkLst>
            <pc:docMk/>
            <pc:sldMk cId="809826840" sldId="266"/>
            <ac:spMk id="10" creationId="{29C017A6-D2C2-4F47-93AD-640D4F29DBB1}"/>
          </ac:spMkLst>
        </pc:spChg>
        <pc:spChg chg="add del">
          <ac:chgData name="Michael Dunne" userId="848f54aaecfd3ba5" providerId="LiveId" clId="{B0838770-CCDE-4DCD-9165-BCDF6D535626}" dt="2022-03-25T08:46:30.250" v="1064" actId="26606"/>
          <ac:spMkLst>
            <pc:docMk/>
            <pc:sldMk cId="809826840" sldId="266"/>
            <ac:spMk id="14" creationId="{C47B1020-59A6-4A1D-A877-555353877012}"/>
          </ac:spMkLst>
        </pc:spChg>
        <pc:spChg chg="add del">
          <ac:chgData name="Michael Dunne" userId="848f54aaecfd3ba5" providerId="LiveId" clId="{B0838770-CCDE-4DCD-9165-BCDF6D535626}" dt="2022-03-25T08:47:20.065" v="1078" actId="26606"/>
          <ac:spMkLst>
            <pc:docMk/>
            <pc:sldMk cId="809826840" sldId="266"/>
            <ac:spMk id="21" creationId="{C47B1020-59A6-4A1D-A877-555353877012}"/>
          </ac:spMkLst>
        </pc:spChg>
        <pc:picChg chg="add mod ord">
          <ac:chgData name="Michael Dunne" userId="848f54aaecfd3ba5" providerId="LiveId" clId="{B0838770-CCDE-4DCD-9165-BCDF6D535626}" dt="2022-03-25T08:59:32.995" v="1468" actId="14100"/>
          <ac:picMkLst>
            <pc:docMk/>
            <pc:sldMk cId="809826840" sldId="266"/>
            <ac:picMk id="5" creationId="{02FDFA7E-3134-4A1B-B248-92F9F6231293}"/>
          </ac:picMkLst>
        </pc:picChg>
        <pc:picChg chg="add mod ord">
          <ac:chgData name="Michael Dunne" userId="848f54aaecfd3ba5" providerId="LiveId" clId="{B0838770-CCDE-4DCD-9165-BCDF6D535626}" dt="2022-03-25T08:59:35.614" v="1469" actId="14100"/>
          <ac:picMkLst>
            <pc:docMk/>
            <pc:sldMk cId="809826840" sldId="266"/>
            <ac:picMk id="7" creationId="{9F9CDEFA-EFD1-4C6D-B3E1-4FB84C42E802}"/>
          </ac:picMkLst>
        </pc:picChg>
        <pc:picChg chg="add del">
          <ac:chgData name="Michael Dunne" userId="848f54aaecfd3ba5" providerId="LiveId" clId="{B0838770-CCDE-4DCD-9165-BCDF6D535626}" dt="2022-03-25T08:46:30.250" v="1064" actId="26606"/>
          <ac:picMkLst>
            <pc:docMk/>
            <pc:sldMk cId="809826840" sldId="266"/>
            <ac:picMk id="9" creationId="{EFB54508-75D8-462B-9F7B-1146DD23A2BE}"/>
          </ac:picMkLst>
        </pc:picChg>
        <pc:picChg chg="add del">
          <ac:chgData name="Michael Dunne" userId="848f54aaecfd3ba5" providerId="LiveId" clId="{B0838770-CCDE-4DCD-9165-BCDF6D535626}" dt="2022-03-25T08:42:53.373" v="1046" actId="26606"/>
          <ac:picMkLst>
            <pc:docMk/>
            <pc:sldMk cId="809826840" sldId="266"/>
            <ac:picMk id="12" creationId="{EE585F70-7C5D-424E-A182-39507AF48A0C}"/>
          </ac:picMkLst>
        </pc:picChg>
        <pc:picChg chg="add del">
          <ac:chgData name="Michael Dunne" userId="848f54aaecfd3ba5" providerId="LiveId" clId="{B0838770-CCDE-4DCD-9165-BCDF6D535626}" dt="2022-03-25T08:42:53.373" v="1046" actId="26606"/>
          <ac:picMkLst>
            <pc:docMk/>
            <pc:sldMk cId="809826840" sldId="266"/>
            <ac:picMk id="13" creationId="{08187575-5CB4-477B-AA47-020C6D2A786E}"/>
          </ac:picMkLst>
        </pc:picChg>
        <pc:picChg chg="add del">
          <ac:chgData name="Michael Dunne" userId="848f54aaecfd3ba5" providerId="LiveId" clId="{B0838770-CCDE-4DCD-9165-BCDF6D535626}" dt="2022-03-25T08:42:51.629" v="1042" actId="26606"/>
          <ac:picMkLst>
            <pc:docMk/>
            <pc:sldMk cId="809826840" sldId="266"/>
            <ac:picMk id="18" creationId="{08187575-5CB4-477B-AA47-020C6D2A786E}"/>
          </ac:picMkLst>
        </pc:picChg>
        <pc:picChg chg="add del">
          <ac:chgData name="Michael Dunne" userId="848f54aaecfd3ba5" providerId="LiveId" clId="{B0838770-CCDE-4DCD-9165-BCDF6D535626}" dt="2022-03-25T08:47:20.065" v="1078" actId="26606"/>
          <ac:picMkLst>
            <pc:docMk/>
            <pc:sldMk cId="809826840" sldId="266"/>
            <ac:picMk id="19" creationId="{EFB54508-75D8-462B-9F7B-1146DD23A2BE}"/>
          </ac:picMkLst>
        </pc:picChg>
        <pc:picChg chg="add del">
          <ac:chgData name="Michael Dunne" userId="848f54aaecfd3ba5" providerId="LiveId" clId="{B0838770-CCDE-4DCD-9165-BCDF6D535626}" dt="2022-03-25T08:42:51.629" v="1042" actId="26606"/>
          <ac:picMkLst>
            <pc:docMk/>
            <pc:sldMk cId="809826840" sldId="266"/>
            <ac:picMk id="20" creationId="{EE585F70-7C5D-424E-A182-39507AF48A0C}"/>
          </ac:picMkLst>
        </pc:picChg>
        <pc:picChg chg="add del">
          <ac:chgData name="Michael Dunne" userId="848f54aaecfd3ba5" providerId="LiveId" clId="{B0838770-CCDE-4DCD-9165-BCDF6D535626}" dt="2022-03-25T08:47:36.564" v="1082" actId="26606"/>
          <ac:picMkLst>
            <pc:docMk/>
            <pc:sldMk cId="809826840" sldId="266"/>
            <ac:picMk id="26" creationId="{28D70BF7-CF7B-41B6-981A-BBAA2734503F}"/>
          </ac:picMkLst>
        </pc:picChg>
        <pc:picChg chg="add del">
          <ac:chgData name="Michael Dunne" userId="848f54aaecfd3ba5" providerId="LiveId" clId="{B0838770-CCDE-4DCD-9165-BCDF6D535626}" dt="2022-03-25T08:48:00.913" v="1088" actId="26606"/>
          <ac:picMkLst>
            <pc:docMk/>
            <pc:sldMk cId="809826840" sldId="266"/>
            <ac:picMk id="31" creationId="{CB3BFFB7-0715-4601-BA13-D5CAE3E7D094}"/>
          </ac:picMkLst>
        </pc:picChg>
        <pc:picChg chg="add del">
          <ac:chgData name="Michael Dunne" userId="848f54aaecfd3ba5" providerId="LiveId" clId="{B0838770-CCDE-4DCD-9165-BCDF6D535626}" dt="2022-03-25T08:59:06.779" v="1462" actId="26606"/>
          <ac:picMkLst>
            <pc:docMk/>
            <pc:sldMk cId="809826840" sldId="266"/>
            <ac:picMk id="36" creationId="{7D5EFA31-B61D-42C4-990C-A56D251E4ADF}"/>
          </ac:picMkLst>
        </pc:picChg>
        <pc:picChg chg="add">
          <ac:chgData name="Michael Dunne" userId="848f54aaecfd3ba5" providerId="LiveId" clId="{B0838770-CCDE-4DCD-9165-BCDF6D535626}" dt="2022-03-25T08:59:06.779" v="1462" actId="26606"/>
          <ac:picMkLst>
            <pc:docMk/>
            <pc:sldMk cId="809826840" sldId="266"/>
            <ac:picMk id="41" creationId="{28D70BF7-CF7B-41B6-981A-BBAA2734503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1913EB-423D-4245-A6AA-320C63FE3D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A8CDBE0-A0D6-4A8D-84F2-D6AC68C8C2FA}">
      <dgm:prSet/>
      <dgm:spPr/>
      <dgm:t>
        <a:bodyPr/>
        <a:lstStyle/>
        <a:p>
          <a:r>
            <a:rPr lang="en-AU"/>
            <a:t>Prospective Hospitality Owners/ Managers, eager to better understand the Melbourne Market</a:t>
          </a:r>
          <a:endParaRPr lang="en-US"/>
        </a:p>
      </dgm:t>
    </dgm:pt>
    <dgm:pt modelId="{849DBA76-66E7-4260-A45E-F3F0CC5467D6}" type="parTrans" cxnId="{788D0CA8-DED9-4D6E-96C7-11D5E61E717A}">
      <dgm:prSet/>
      <dgm:spPr/>
      <dgm:t>
        <a:bodyPr/>
        <a:lstStyle/>
        <a:p>
          <a:endParaRPr lang="en-US"/>
        </a:p>
      </dgm:t>
    </dgm:pt>
    <dgm:pt modelId="{048F3286-E217-4165-B0EA-6F5D3ACD41FC}" type="sibTrans" cxnId="{788D0CA8-DED9-4D6E-96C7-11D5E61E717A}">
      <dgm:prSet/>
      <dgm:spPr/>
      <dgm:t>
        <a:bodyPr/>
        <a:lstStyle/>
        <a:p>
          <a:endParaRPr lang="en-US"/>
        </a:p>
      </dgm:t>
    </dgm:pt>
    <dgm:pt modelId="{1872E640-2252-4FBD-AD1B-3AE92013BAD7}">
      <dgm:prSet/>
      <dgm:spPr/>
      <dgm:t>
        <a:bodyPr/>
        <a:lstStyle/>
        <a:p>
          <a:r>
            <a:rPr lang="en-AU"/>
            <a:t>Which suburbs should &amp; shouldn’t I open a Café, Bar or Takeaway venue and why ? </a:t>
          </a:r>
          <a:endParaRPr lang="en-US"/>
        </a:p>
      </dgm:t>
    </dgm:pt>
    <dgm:pt modelId="{F3FCAB7D-B343-4B33-BF80-B3148DF8A8F6}" type="parTrans" cxnId="{9C908339-49C6-4F57-A384-D6070E28781E}">
      <dgm:prSet/>
      <dgm:spPr/>
      <dgm:t>
        <a:bodyPr/>
        <a:lstStyle/>
        <a:p>
          <a:endParaRPr lang="en-US"/>
        </a:p>
      </dgm:t>
    </dgm:pt>
    <dgm:pt modelId="{CEC2127C-E446-4481-9850-9AA3EBC4C6B9}" type="sibTrans" cxnId="{9C908339-49C6-4F57-A384-D6070E28781E}">
      <dgm:prSet/>
      <dgm:spPr/>
      <dgm:t>
        <a:bodyPr/>
        <a:lstStyle/>
        <a:p>
          <a:endParaRPr lang="en-US"/>
        </a:p>
      </dgm:t>
    </dgm:pt>
    <dgm:pt modelId="{94D12A92-0873-4582-9342-EBAD56A7F3FF}">
      <dgm:prSet/>
      <dgm:spPr/>
      <dgm:t>
        <a:bodyPr/>
        <a:lstStyle/>
        <a:p>
          <a:r>
            <a:rPr lang="en-AU" dirty="0"/>
            <a:t>What have been the trends/ patterns over the past 20 years ? </a:t>
          </a:r>
          <a:endParaRPr lang="en-US" dirty="0"/>
        </a:p>
      </dgm:t>
    </dgm:pt>
    <dgm:pt modelId="{103EB677-CE16-4438-890F-5750E401D51B}" type="parTrans" cxnId="{CED44A28-6293-40DA-802A-71076E43044A}">
      <dgm:prSet/>
      <dgm:spPr/>
      <dgm:t>
        <a:bodyPr/>
        <a:lstStyle/>
        <a:p>
          <a:endParaRPr lang="en-US"/>
        </a:p>
      </dgm:t>
    </dgm:pt>
    <dgm:pt modelId="{88D02AAD-24E5-417E-9435-A5483C8B7FAD}" type="sibTrans" cxnId="{CED44A28-6293-40DA-802A-71076E43044A}">
      <dgm:prSet/>
      <dgm:spPr/>
      <dgm:t>
        <a:bodyPr/>
        <a:lstStyle/>
        <a:p>
          <a:endParaRPr lang="en-US"/>
        </a:p>
      </dgm:t>
    </dgm:pt>
    <dgm:pt modelId="{100A98B1-870C-4D2F-83C5-5CA33205AAFA}" type="pres">
      <dgm:prSet presAssocID="{071913EB-423D-4245-A6AA-320C63FE3D36}" presName="root" presStyleCnt="0">
        <dgm:presLayoutVars>
          <dgm:dir/>
          <dgm:resizeHandles val="exact"/>
        </dgm:presLayoutVars>
      </dgm:prSet>
      <dgm:spPr/>
    </dgm:pt>
    <dgm:pt modelId="{68CB38EF-6820-49DD-98BB-69BD7D9EE2F6}" type="pres">
      <dgm:prSet presAssocID="{BA8CDBE0-A0D6-4A8D-84F2-D6AC68C8C2FA}" presName="compNode" presStyleCnt="0"/>
      <dgm:spPr/>
    </dgm:pt>
    <dgm:pt modelId="{9CC9674A-80EA-4FA6-99D6-844E162E5BF9}" type="pres">
      <dgm:prSet presAssocID="{BA8CDBE0-A0D6-4A8D-84F2-D6AC68C8C2FA}" presName="bgRect" presStyleLbl="bgShp" presStyleIdx="0" presStyleCnt="3"/>
      <dgm:spPr/>
    </dgm:pt>
    <dgm:pt modelId="{0A842968-A477-4630-89A0-5F93B44B3645}" type="pres">
      <dgm:prSet presAssocID="{BA8CDBE0-A0D6-4A8D-84F2-D6AC68C8C2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424DC6A2-A945-4D06-B32B-0315817E7A36}" type="pres">
      <dgm:prSet presAssocID="{BA8CDBE0-A0D6-4A8D-84F2-D6AC68C8C2FA}" presName="spaceRect" presStyleCnt="0"/>
      <dgm:spPr/>
    </dgm:pt>
    <dgm:pt modelId="{AC76EB23-D4E7-42B5-900E-98CA95DD4D0C}" type="pres">
      <dgm:prSet presAssocID="{BA8CDBE0-A0D6-4A8D-84F2-D6AC68C8C2FA}" presName="parTx" presStyleLbl="revTx" presStyleIdx="0" presStyleCnt="3">
        <dgm:presLayoutVars>
          <dgm:chMax val="0"/>
          <dgm:chPref val="0"/>
        </dgm:presLayoutVars>
      </dgm:prSet>
      <dgm:spPr/>
    </dgm:pt>
    <dgm:pt modelId="{280A9EC5-8AED-4AD0-984C-4CCB595572F4}" type="pres">
      <dgm:prSet presAssocID="{048F3286-E217-4165-B0EA-6F5D3ACD41FC}" presName="sibTrans" presStyleCnt="0"/>
      <dgm:spPr/>
    </dgm:pt>
    <dgm:pt modelId="{F32627FF-B49D-4420-BB5D-D45B84ECA1D8}" type="pres">
      <dgm:prSet presAssocID="{1872E640-2252-4FBD-AD1B-3AE92013BAD7}" presName="compNode" presStyleCnt="0"/>
      <dgm:spPr/>
    </dgm:pt>
    <dgm:pt modelId="{D4605DDB-BB3B-475C-AEE1-412B6B595971}" type="pres">
      <dgm:prSet presAssocID="{1872E640-2252-4FBD-AD1B-3AE92013BAD7}" presName="bgRect" presStyleLbl="bgShp" presStyleIdx="1" presStyleCnt="3"/>
      <dgm:spPr/>
    </dgm:pt>
    <dgm:pt modelId="{F696FC54-6F23-48BE-9D1F-613863D4C36A}" type="pres">
      <dgm:prSet presAssocID="{1872E640-2252-4FBD-AD1B-3AE92013BA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0BDBB70-A65C-40DC-88CF-AE71E76EBBFD}" type="pres">
      <dgm:prSet presAssocID="{1872E640-2252-4FBD-AD1B-3AE92013BAD7}" presName="spaceRect" presStyleCnt="0"/>
      <dgm:spPr/>
    </dgm:pt>
    <dgm:pt modelId="{E7ADE561-F233-48E3-80BB-8B628723D398}" type="pres">
      <dgm:prSet presAssocID="{1872E640-2252-4FBD-AD1B-3AE92013BAD7}" presName="parTx" presStyleLbl="revTx" presStyleIdx="1" presStyleCnt="3">
        <dgm:presLayoutVars>
          <dgm:chMax val="0"/>
          <dgm:chPref val="0"/>
        </dgm:presLayoutVars>
      </dgm:prSet>
      <dgm:spPr/>
    </dgm:pt>
    <dgm:pt modelId="{39BFB2A6-DF93-440D-80B5-2A2604CD422A}" type="pres">
      <dgm:prSet presAssocID="{CEC2127C-E446-4481-9850-9AA3EBC4C6B9}" presName="sibTrans" presStyleCnt="0"/>
      <dgm:spPr/>
    </dgm:pt>
    <dgm:pt modelId="{260072C7-C441-4D20-9CF7-996E5EEC852A}" type="pres">
      <dgm:prSet presAssocID="{94D12A92-0873-4582-9342-EBAD56A7F3FF}" presName="compNode" presStyleCnt="0"/>
      <dgm:spPr/>
    </dgm:pt>
    <dgm:pt modelId="{036E68C6-4688-4EA9-AEB7-68B27A7E6F21}" type="pres">
      <dgm:prSet presAssocID="{94D12A92-0873-4582-9342-EBAD56A7F3FF}" presName="bgRect" presStyleLbl="bgShp" presStyleIdx="2" presStyleCnt="3"/>
      <dgm:spPr/>
    </dgm:pt>
    <dgm:pt modelId="{E3EFD371-1AE3-4B1E-AB10-C0699C6A85A3}" type="pres">
      <dgm:prSet presAssocID="{94D12A92-0873-4582-9342-EBAD56A7F3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5ED0981-2FB9-4994-8D84-46B227754866}" type="pres">
      <dgm:prSet presAssocID="{94D12A92-0873-4582-9342-EBAD56A7F3FF}" presName="spaceRect" presStyleCnt="0"/>
      <dgm:spPr/>
    </dgm:pt>
    <dgm:pt modelId="{C62041E7-18BF-49E2-B784-804839F6B5C7}" type="pres">
      <dgm:prSet presAssocID="{94D12A92-0873-4582-9342-EBAD56A7F3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5A1212-94FF-4FFB-9DB7-C0B6CC59FF38}" type="presOf" srcId="{94D12A92-0873-4582-9342-EBAD56A7F3FF}" destId="{C62041E7-18BF-49E2-B784-804839F6B5C7}" srcOrd="0" destOrd="0" presId="urn:microsoft.com/office/officeart/2018/2/layout/IconVerticalSolidList"/>
    <dgm:cxn modelId="{CED44A28-6293-40DA-802A-71076E43044A}" srcId="{071913EB-423D-4245-A6AA-320C63FE3D36}" destId="{94D12A92-0873-4582-9342-EBAD56A7F3FF}" srcOrd="2" destOrd="0" parTransId="{103EB677-CE16-4438-890F-5750E401D51B}" sibTransId="{88D02AAD-24E5-417E-9435-A5483C8B7FAD}"/>
    <dgm:cxn modelId="{9C908339-49C6-4F57-A384-D6070E28781E}" srcId="{071913EB-423D-4245-A6AA-320C63FE3D36}" destId="{1872E640-2252-4FBD-AD1B-3AE92013BAD7}" srcOrd="1" destOrd="0" parTransId="{F3FCAB7D-B343-4B33-BF80-B3148DF8A8F6}" sibTransId="{CEC2127C-E446-4481-9850-9AA3EBC4C6B9}"/>
    <dgm:cxn modelId="{CDDF064B-D0D9-47C4-95ED-E49E31313084}" type="presOf" srcId="{1872E640-2252-4FBD-AD1B-3AE92013BAD7}" destId="{E7ADE561-F233-48E3-80BB-8B628723D398}" srcOrd="0" destOrd="0" presId="urn:microsoft.com/office/officeart/2018/2/layout/IconVerticalSolidList"/>
    <dgm:cxn modelId="{D948C080-C872-4FA7-B6B4-F28BA048F926}" type="presOf" srcId="{BA8CDBE0-A0D6-4A8D-84F2-D6AC68C8C2FA}" destId="{AC76EB23-D4E7-42B5-900E-98CA95DD4D0C}" srcOrd="0" destOrd="0" presId="urn:microsoft.com/office/officeart/2018/2/layout/IconVerticalSolidList"/>
    <dgm:cxn modelId="{788D0CA8-DED9-4D6E-96C7-11D5E61E717A}" srcId="{071913EB-423D-4245-A6AA-320C63FE3D36}" destId="{BA8CDBE0-A0D6-4A8D-84F2-D6AC68C8C2FA}" srcOrd="0" destOrd="0" parTransId="{849DBA76-66E7-4260-A45E-F3F0CC5467D6}" sibTransId="{048F3286-E217-4165-B0EA-6F5D3ACD41FC}"/>
    <dgm:cxn modelId="{48A4DECE-6D14-4C1B-B042-867792329A48}" type="presOf" srcId="{071913EB-423D-4245-A6AA-320C63FE3D36}" destId="{100A98B1-870C-4D2F-83C5-5CA33205AAFA}" srcOrd="0" destOrd="0" presId="urn:microsoft.com/office/officeart/2018/2/layout/IconVerticalSolidList"/>
    <dgm:cxn modelId="{192FEC02-B747-49D1-8333-2F75FFC89D4C}" type="presParOf" srcId="{100A98B1-870C-4D2F-83C5-5CA33205AAFA}" destId="{68CB38EF-6820-49DD-98BB-69BD7D9EE2F6}" srcOrd="0" destOrd="0" presId="urn:microsoft.com/office/officeart/2018/2/layout/IconVerticalSolidList"/>
    <dgm:cxn modelId="{8FDAA1BF-53E2-4B9C-97A1-CF7EB3B4335A}" type="presParOf" srcId="{68CB38EF-6820-49DD-98BB-69BD7D9EE2F6}" destId="{9CC9674A-80EA-4FA6-99D6-844E162E5BF9}" srcOrd="0" destOrd="0" presId="urn:microsoft.com/office/officeart/2018/2/layout/IconVerticalSolidList"/>
    <dgm:cxn modelId="{A275C8A6-EF24-490F-8518-B00C92F88FB8}" type="presParOf" srcId="{68CB38EF-6820-49DD-98BB-69BD7D9EE2F6}" destId="{0A842968-A477-4630-89A0-5F93B44B3645}" srcOrd="1" destOrd="0" presId="urn:microsoft.com/office/officeart/2018/2/layout/IconVerticalSolidList"/>
    <dgm:cxn modelId="{88DC317A-DF1A-4118-B8A6-A46FD9D4BBB7}" type="presParOf" srcId="{68CB38EF-6820-49DD-98BB-69BD7D9EE2F6}" destId="{424DC6A2-A945-4D06-B32B-0315817E7A36}" srcOrd="2" destOrd="0" presId="urn:microsoft.com/office/officeart/2018/2/layout/IconVerticalSolidList"/>
    <dgm:cxn modelId="{09774A08-003D-462C-82D5-DBB436097C19}" type="presParOf" srcId="{68CB38EF-6820-49DD-98BB-69BD7D9EE2F6}" destId="{AC76EB23-D4E7-42B5-900E-98CA95DD4D0C}" srcOrd="3" destOrd="0" presId="urn:microsoft.com/office/officeart/2018/2/layout/IconVerticalSolidList"/>
    <dgm:cxn modelId="{B3934ED5-5A0E-40FE-B834-82AFAA3DB4BC}" type="presParOf" srcId="{100A98B1-870C-4D2F-83C5-5CA33205AAFA}" destId="{280A9EC5-8AED-4AD0-984C-4CCB595572F4}" srcOrd="1" destOrd="0" presId="urn:microsoft.com/office/officeart/2018/2/layout/IconVerticalSolidList"/>
    <dgm:cxn modelId="{AF7F4DDA-C31D-4506-A65B-3965B45A0408}" type="presParOf" srcId="{100A98B1-870C-4D2F-83C5-5CA33205AAFA}" destId="{F32627FF-B49D-4420-BB5D-D45B84ECA1D8}" srcOrd="2" destOrd="0" presId="urn:microsoft.com/office/officeart/2018/2/layout/IconVerticalSolidList"/>
    <dgm:cxn modelId="{E33AB520-3A1F-4577-8CD8-71DDB5153F33}" type="presParOf" srcId="{F32627FF-B49D-4420-BB5D-D45B84ECA1D8}" destId="{D4605DDB-BB3B-475C-AEE1-412B6B595971}" srcOrd="0" destOrd="0" presId="urn:microsoft.com/office/officeart/2018/2/layout/IconVerticalSolidList"/>
    <dgm:cxn modelId="{21BC1233-4B1B-4DEE-881D-FFCB796AA283}" type="presParOf" srcId="{F32627FF-B49D-4420-BB5D-D45B84ECA1D8}" destId="{F696FC54-6F23-48BE-9D1F-613863D4C36A}" srcOrd="1" destOrd="0" presId="urn:microsoft.com/office/officeart/2018/2/layout/IconVerticalSolidList"/>
    <dgm:cxn modelId="{8B722B14-D054-4039-8999-83FF062C1C90}" type="presParOf" srcId="{F32627FF-B49D-4420-BB5D-D45B84ECA1D8}" destId="{10BDBB70-A65C-40DC-88CF-AE71E76EBBFD}" srcOrd="2" destOrd="0" presId="urn:microsoft.com/office/officeart/2018/2/layout/IconVerticalSolidList"/>
    <dgm:cxn modelId="{035BF8CF-D0CF-4754-AC19-47FBC919B057}" type="presParOf" srcId="{F32627FF-B49D-4420-BB5D-D45B84ECA1D8}" destId="{E7ADE561-F233-48E3-80BB-8B628723D398}" srcOrd="3" destOrd="0" presId="urn:microsoft.com/office/officeart/2018/2/layout/IconVerticalSolidList"/>
    <dgm:cxn modelId="{84A31A50-3009-4FC3-AF4F-598D6DE06CF4}" type="presParOf" srcId="{100A98B1-870C-4D2F-83C5-5CA33205AAFA}" destId="{39BFB2A6-DF93-440D-80B5-2A2604CD422A}" srcOrd="3" destOrd="0" presId="urn:microsoft.com/office/officeart/2018/2/layout/IconVerticalSolidList"/>
    <dgm:cxn modelId="{01982D3E-FA46-4C33-AF84-84B468D86A28}" type="presParOf" srcId="{100A98B1-870C-4D2F-83C5-5CA33205AAFA}" destId="{260072C7-C441-4D20-9CF7-996E5EEC852A}" srcOrd="4" destOrd="0" presId="urn:microsoft.com/office/officeart/2018/2/layout/IconVerticalSolidList"/>
    <dgm:cxn modelId="{E122062E-13D5-4113-A8C7-43BA2C0392CE}" type="presParOf" srcId="{260072C7-C441-4D20-9CF7-996E5EEC852A}" destId="{036E68C6-4688-4EA9-AEB7-68B27A7E6F21}" srcOrd="0" destOrd="0" presId="urn:microsoft.com/office/officeart/2018/2/layout/IconVerticalSolidList"/>
    <dgm:cxn modelId="{462A34E1-FE07-4AAD-A907-B55F3FE062EB}" type="presParOf" srcId="{260072C7-C441-4D20-9CF7-996E5EEC852A}" destId="{E3EFD371-1AE3-4B1E-AB10-C0699C6A85A3}" srcOrd="1" destOrd="0" presId="urn:microsoft.com/office/officeart/2018/2/layout/IconVerticalSolidList"/>
    <dgm:cxn modelId="{2A21787C-E913-42BF-ACAB-C39058FF8BFB}" type="presParOf" srcId="{260072C7-C441-4D20-9CF7-996E5EEC852A}" destId="{95ED0981-2FB9-4994-8D84-46B227754866}" srcOrd="2" destOrd="0" presId="urn:microsoft.com/office/officeart/2018/2/layout/IconVerticalSolidList"/>
    <dgm:cxn modelId="{AEF87650-C579-4F67-823B-181DF4A52B8A}" type="presParOf" srcId="{260072C7-C441-4D20-9CF7-996E5EEC852A}" destId="{C62041E7-18BF-49E2-B784-804839F6B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9674A-80EA-4FA6-99D6-844E162E5BF9}">
      <dsp:nvSpPr>
        <dsp:cNvPr id="0" name=""/>
        <dsp:cNvSpPr/>
      </dsp:nvSpPr>
      <dsp:spPr>
        <a:xfrm>
          <a:off x="0" y="475"/>
          <a:ext cx="10353675" cy="11135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42968-A477-4630-89A0-5F93B44B3645}">
      <dsp:nvSpPr>
        <dsp:cNvPr id="0" name=""/>
        <dsp:cNvSpPr/>
      </dsp:nvSpPr>
      <dsp:spPr>
        <a:xfrm>
          <a:off x="336848" y="251024"/>
          <a:ext cx="612451" cy="612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6EB23-D4E7-42B5-900E-98CA95DD4D0C}">
      <dsp:nvSpPr>
        <dsp:cNvPr id="0" name=""/>
        <dsp:cNvSpPr/>
      </dsp:nvSpPr>
      <dsp:spPr>
        <a:xfrm>
          <a:off x="1286147" y="47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Prospective Hospitality Owners/ Managers, eager to better understand the Melbourne Market</a:t>
          </a:r>
          <a:endParaRPr lang="en-US" sz="2500" kern="1200"/>
        </a:p>
      </dsp:txBody>
      <dsp:txXfrm>
        <a:off x="1286147" y="475"/>
        <a:ext cx="9067527" cy="1113547"/>
      </dsp:txXfrm>
    </dsp:sp>
    <dsp:sp modelId="{D4605DDB-BB3B-475C-AEE1-412B6B595971}">
      <dsp:nvSpPr>
        <dsp:cNvPr id="0" name=""/>
        <dsp:cNvSpPr/>
      </dsp:nvSpPr>
      <dsp:spPr>
        <a:xfrm>
          <a:off x="0" y="1392410"/>
          <a:ext cx="10353675" cy="11135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6FC54-6F23-48BE-9D1F-613863D4C36A}">
      <dsp:nvSpPr>
        <dsp:cNvPr id="0" name=""/>
        <dsp:cNvSpPr/>
      </dsp:nvSpPr>
      <dsp:spPr>
        <a:xfrm>
          <a:off x="336848" y="1642958"/>
          <a:ext cx="612451" cy="612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DE561-F233-48E3-80BB-8B628723D398}">
      <dsp:nvSpPr>
        <dsp:cNvPr id="0" name=""/>
        <dsp:cNvSpPr/>
      </dsp:nvSpPr>
      <dsp:spPr>
        <a:xfrm>
          <a:off x="1286147" y="1392410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Which suburbs should &amp; shouldn’t I open a Café, Bar or Takeaway venue and why ? </a:t>
          </a:r>
          <a:endParaRPr lang="en-US" sz="2500" kern="1200"/>
        </a:p>
      </dsp:txBody>
      <dsp:txXfrm>
        <a:off x="1286147" y="1392410"/>
        <a:ext cx="9067527" cy="1113547"/>
      </dsp:txXfrm>
    </dsp:sp>
    <dsp:sp modelId="{036E68C6-4688-4EA9-AEB7-68B27A7E6F21}">
      <dsp:nvSpPr>
        <dsp:cNvPr id="0" name=""/>
        <dsp:cNvSpPr/>
      </dsp:nvSpPr>
      <dsp:spPr>
        <a:xfrm>
          <a:off x="0" y="2784345"/>
          <a:ext cx="10353675" cy="11135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FD371-1AE3-4B1E-AB10-C0699C6A85A3}">
      <dsp:nvSpPr>
        <dsp:cNvPr id="0" name=""/>
        <dsp:cNvSpPr/>
      </dsp:nvSpPr>
      <dsp:spPr>
        <a:xfrm>
          <a:off x="336848" y="3034893"/>
          <a:ext cx="612451" cy="612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041E7-18BF-49E2-B784-804839F6B5C7}">
      <dsp:nvSpPr>
        <dsp:cNvPr id="0" name=""/>
        <dsp:cNvSpPr/>
      </dsp:nvSpPr>
      <dsp:spPr>
        <a:xfrm>
          <a:off x="1286147" y="2784345"/>
          <a:ext cx="9067527" cy="1113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50" tIns="117850" rIns="117850" bIns="1178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What have been the trends/ patterns over the past 20 years ? </a:t>
          </a:r>
          <a:endParaRPr lang="en-US" sz="2500" kern="1200" dirty="0"/>
        </a:p>
      </dsp:txBody>
      <dsp:txXfrm>
        <a:off x="1286147" y="2784345"/>
        <a:ext cx="9067527" cy="1113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33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75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0598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786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9395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2582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527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2938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95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86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42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17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57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932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21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48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13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35A133-7AB0-4620-90FF-15898658A196}" type="datetimeFigureOut">
              <a:rPr lang="en-AU" smtClean="0"/>
              <a:t>25/03/2022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901B0BB-C10B-4A83-9D68-6168379B5E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405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668B-A28B-4273-A325-8C281C649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5276" y="1728328"/>
            <a:ext cx="5441285" cy="2364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5000" dirty="0"/>
              <a:t>Analysis of Hospitality Trends in Melbourne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7E2C1BD-D196-4F85-B655-BE0D556B4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026" name="Picture 2" descr="Rainy Day in Bohemian Melbourne Photograph by James Jardine">
            <a:extLst>
              <a:ext uri="{FF2B5EF4-FFF2-40B4-BE49-F238E27FC236}">
                <a16:creationId xmlns:a16="http://schemas.microsoft.com/office/drawing/2014/main" id="{DF750777-F356-4BCD-82F2-991A35B6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8"/>
          <a:stretch/>
        </p:blipFill>
        <p:spPr bwMode="auto">
          <a:xfrm>
            <a:off x="20" y="10"/>
            <a:ext cx="457162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B2-66DA-4DDD-9AA3-D70A17EB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939849" cy="970450"/>
          </a:xfrm>
        </p:spPr>
        <p:txBody>
          <a:bodyPr>
            <a:normAutofit fontScale="90000"/>
          </a:bodyPr>
          <a:lstStyle/>
          <a:p>
            <a:r>
              <a:rPr lang="en-AU" dirty="0"/>
              <a:t>Comparisons on each of the industries over the years – Brandon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96A2-4400-4299-9941-F5B1DE44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283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3817-CF31-445C-954D-C547D1F7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Limitations with current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6078-676A-464A-A610-70413AFD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only included suburbs within Melbourne’s CBD </a:t>
            </a:r>
          </a:p>
          <a:p>
            <a:r>
              <a:rPr lang="en-AU" dirty="0"/>
              <a:t>Of the 69 different industries: Café’s and Restaurants comprised 74.8% of the Data  </a:t>
            </a:r>
          </a:p>
          <a:p>
            <a:r>
              <a:rPr lang="en-AU"/>
              <a:t>Furthermore, 4/69 </a:t>
            </a:r>
            <a:r>
              <a:rPr lang="en-AU" dirty="0"/>
              <a:t>categories comprised 96.49% of the data, the remaining 65/69 needing to be consolidated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036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668B-A28B-4273-A325-8C281C649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503" y="1585519"/>
            <a:ext cx="6442745" cy="328345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AU" sz="5000" dirty="0"/>
              <a:t>Deep Dive Analysis of Statistics Within Hospitality Between </a:t>
            </a:r>
            <a:br>
              <a:rPr lang="en-AU" sz="5000" dirty="0"/>
            </a:br>
            <a:r>
              <a:rPr lang="en-AU" sz="5000" dirty="0"/>
              <a:t>2002 to 2020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87B2E8F-2A7B-49DE-8FA7-DF6F7E506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9A9B6E90-68F4-26F5-12B4-51C377467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9" r="23602"/>
          <a:stretch/>
        </p:blipFill>
        <p:spPr>
          <a:xfrm>
            <a:off x="6904653" y="10"/>
            <a:ext cx="5287347" cy="420623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9B89D55-77FD-40DC-BEAA-781BAC7B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 r="-1" b="4210"/>
          <a:stretch/>
        </p:blipFill>
        <p:spPr bwMode="auto">
          <a:xfrm>
            <a:off x="6904653" y="4206240"/>
            <a:ext cx="528734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61C-DBB4-40FC-AA27-435FA9F0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DE86-C32B-4FD0-9D49-A2DDC56F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700">
                <a:solidFill>
                  <a:schemeClr val="tx1"/>
                </a:solidFill>
              </a:rPr>
              <a:t>https://data.melbourne.vic.gov.au/Business/Cafes-and-restaurants-with-seating-capacity/xt2y-tnn9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8D70BF7-CF7B-41B6-981A-BBAA27345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CDEFA-EFD1-4C6D-B3E1-4FB84C42E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04" r="1" b="1"/>
          <a:stretch/>
        </p:blipFill>
        <p:spPr>
          <a:xfrm>
            <a:off x="5074922" y="601283"/>
            <a:ext cx="6482202" cy="375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DFA7E-3134-4A1B-B248-92F9F6231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3" b="4"/>
          <a:stretch/>
        </p:blipFill>
        <p:spPr>
          <a:xfrm>
            <a:off x="1013883" y="606183"/>
            <a:ext cx="3847388" cy="37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361C-DBB4-40FC-AA27-435FA9F0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AU"/>
              <a:t>Who are we this data building for ? 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4A6BFE-B493-4A37-A39F-4FEE87859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B981959-7D6B-3AAF-1DE1-45FD82BEA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530133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964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13B3-6DC8-485E-B2F5-35D4EDE1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the problem we are solving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FFDF1-EF10-4038-83A0-ED4F6DCB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37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288B-DEDB-4201-8403-31B7F45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Explanatory Data Analysis and Infographics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79FC-C32B-41C3-9BD8-1D3760AA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980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B2-66DA-4DDD-9AA3-D70A17EB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939849" cy="970450"/>
          </a:xfrm>
        </p:spPr>
        <p:txBody>
          <a:bodyPr>
            <a:normAutofit fontScale="90000"/>
          </a:bodyPr>
          <a:lstStyle/>
          <a:p>
            <a:r>
              <a:rPr lang="en-AU" dirty="0"/>
              <a:t>Average Sitting per suburb over the timespan – Dhiren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96A2-4400-4299-9941-F5B1DE44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32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B2-66DA-4DDD-9AA3-D70A17EB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939849" cy="970450"/>
          </a:xfrm>
        </p:spPr>
        <p:txBody>
          <a:bodyPr>
            <a:normAutofit fontScale="90000"/>
          </a:bodyPr>
          <a:lstStyle/>
          <a:p>
            <a:r>
              <a:rPr lang="en-AU" dirty="0"/>
              <a:t>Indoor vs. Outdoor Seating Availability Trends – Rosa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96A2-4400-4299-9941-F5B1DE44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054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B2-66DA-4DDD-9AA3-D70A17EB9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609600"/>
            <a:ext cx="11527072" cy="970450"/>
          </a:xfrm>
        </p:spPr>
        <p:txBody>
          <a:bodyPr>
            <a:normAutofit fontScale="90000"/>
          </a:bodyPr>
          <a:lstStyle/>
          <a:p>
            <a:r>
              <a:rPr lang="en-AU" dirty="0"/>
              <a:t>Opening vs. Closing Trends within the Dataset  – Michael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96A2-4400-4299-9941-F5B1DE44E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082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120</TotalTime>
  <Words>183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Calisto MT</vt:lpstr>
      <vt:lpstr>Wingdings 2</vt:lpstr>
      <vt:lpstr>Slate</vt:lpstr>
      <vt:lpstr>Analysis of Hospitality Trends in Melbourne </vt:lpstr>
      <vt:lpstr>Deep Dive Analysis of Statistics Within Hospitality Between  2002 to 2020 </vt:lpstr>
      <vt:lpstr>Dataset </vt:lpstr>
      <vt:lpstr>Who are we this data building for ? </vt:lpstr>
      <vt:lpstr>What is the problem we are solving ?</vt:lpstr>
      <vt:lpstr>Explanatory Data Analysis and Infographics </vt:lpstr>
      <vt:lpstr>Average Sitting per suburb over the timespan – Dhiren </vt:lpstr>
      <vt:lpstr>Indoor vs. Outdoor Seating Availability Trends – Rosa </vt:lpstr>
      <vt:lpstr>Opening vs. Closing Trends within the Dataset  – Michael </vt:lpstr>
      <vt:lpstr>Comparisons on each of the industries over the years – Brandon </vt:lpstr>
      <vt:lpstr>Limitations with current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Dunne</dc:creator>
  <cp:lastModifiedBy>Michael Dunne</cp:lastModifiedBy>
  <cp:revision>1</cp:revision>
  <dcterms:created xsi:type="dcterms:W3CDTF">2022-03-25T07:16:19Z</dcterms:created>
  <dcterms:modified xsi:type="dcterms:W3CDTF">2022-03-25T09:17:50Z</dcterms:modified>
</cp:coreProperties>
</file>